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78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4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94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6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94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4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962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42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92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12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29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70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77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88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0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15AC-2178-438D-AF38-9233BFF88B1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D8F70B-E5D5-4BC0-9D54-EE7DAF5FC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93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ebofknowledg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ebofknowledg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ebofknowledg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如何查询论文的收录号？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72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313944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第七步：获取收录号，即入藏号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827" y="1198626"/>
            <a:ext cx="10125454" cy="33185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48827" y="1766775"/>
            <a:ext cx="2666392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72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CPCI-S</a:t>
            </a:r>
            <a:r>
              <a:rPr lang="zh-CN" altLang="en-US" dirty="0" smtClean="0"/>
              <a:t>收录号查询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2364" y="1383792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第一步：图书馆主页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数字资源</a:t>
            </a:r>
            <a:r>
              <a:rPr lang="en-US" altLang="zh-CN" dirty="0"/>
              <a:t>--CPCI-S(</a:t>
            </a:r>
            <a:r>
              <a:rPr lang="zh-CN" altLang="en-US" dirty="0"/>
              <a:t>科技会议录索引</a:t>
            </a:r>
            <a:r>
              <a:rPr lang="en-US" altLang="zh-CN" dirty="0"/>
              <a:t>,</a:t>
            </a:r>
            <a:r>
              <a:rPr lang="zh-CN" altLang="en-US" dirty="0"/>
              <a:t>原名</a:t>
            </a:r>
            <a:r>
              <a:rPr lang="en-US" altLang="zh-CN" dirty="0"/>
              <a:t>ISTP)--</a:t>
            </a:r>
            <a:r>
              <a:rPr lang="en-US" altLang="zh-CN" u="sng" dirty="0">
                <a:hlinkClick r:id="rId2"/>
              </a:rPr>
              <a:t>http://www.webofknowledge.com 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056" y="2200436"/>
            <a:ext cx="9162970" cy="43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405384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第二步：</a:t>
            </a:r>
            <a:r>
              <a:rPr lang="zh-CN" altLang="en-US" dirty="0" smtClean="0">
                <a:solidFill>
                  <a:srgbClr val="FF0000"/>
                </a:solidFill>
              </a:rPr>
              <a:t>选择</a:t>
            </a:r>
            <a:r>
              <a:rPr lang="en-US" altLang="zh-CN" dirty="0" smtClean="0">
                <a:solidFill>
                  <a:srgbClr val="FF0000"/>
                </a:solidFill>
              </a:rPr>
              <a:t>Web of Science</a:t>
            </a:r>
            <a:r>
              <a:rPr lang="zh-CN" altLang="en-US" dirty="0" smtClean="0">
                <a:solidFill>
                  <a:srgbClr val="FF0000"/>
                </a:solidFill>
              </a:rPr>
              <a:t>核心合集（关键步骤）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104084"/>
            <a:ext cx="9584569" cy="48212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84448" y="3099816"/>
            <a:ext cx="4187952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17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49" y="1119594"/>
            <a:ext cx="8995981" cy="573840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1067" y="396240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第三步：</a:t>
            </a:r>
            <a:r>
              <a:rPr lang="zh-CN" altLang="en-US" dirty="0" smtClean="0">
                <a:solidFill>
                  <a:srgbClr val="FF0000"/>
                </a:solidFill>
              </a:rPr>
              <a:t>在“更多设置”中唯一选中“</a:t>
            </a:r>
            <a:r>
              <a:rPr lang="en-US" altLang="zh-CN" dirty="0">
                <a:solidFill>
                  <a:srgbClr val="FF0000"/>
                </a:solidFill>
              </a:rPr>
              <a:t>Conference Proceedings Citation Index- Science (CPCI-S) --2004</a:t>
            </a:r>
            <a:r>
              <a:rPr lang="zh-CN" altLang="en-US" dirty="0">
                <a:solidFill>
                  <a:srgbClr val="FF0000"/>
                </a:solidFill>
              </a:rPr>
              <a:t>年至今”</a:t>
            </a:r>
            <a:r>
              <a:rPr lang="zh-CN" altLang="en-US" dirty="0" smtClean="0">
                <a:solidFill>
                  <a:srgbClr val="FF0000"/>
                </a:solidFill>
              </a:rPr>
              <a:t>（关键步骤）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4149" y="5368637"/>
            <a:ext cx="4491731" cy="29458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3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52665" y="423307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第四步：通过标题、作者等检索论文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65" y="957820"/>
            <a:ext cx="9284588" cy="59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04" y="1064725"/>
            <a:ext cx="9943185" cy="579327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5505" y="670560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第五步：点击论文标题，查看详细信息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077672" y="2385635"/>
            <a:ext cx="5251080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35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2498" y="0"/>
            <a:ext cx="8915400" cy="3777622"/>
          </a:xfrm>
        </p:spPr>
        <p:txBody>
          <a:bodyPr/>
          <a:lstStyle/>
          <a:p>
            <a:r>
              <a:rPr lang="zh-CN" altLang="en-US" dirty="0"/>
              <a:t>第六步：在论文详细信息页面中点击“查看更多数据</a:t>
            </a:r>
            <a:r>
              <a:rPr lang="zh-CN" altLang="en-US" dirty="0" smtClean="0"/>
              <a:t>字段”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1" y="444688"/>
            <a:ext cx="9630923" cy="63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12" y="740896"/>
            <a:ext cx="10615288" cy="51703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73250" y="5446964"/>
            <a:ext cx="2083501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12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31" y="1134220"/>
            <a:ext cx="8452291" cy="549754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313944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第七步：获取收录号，即入藏号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59842" y="1976096"/>
            <a:ext cx="3558759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98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Ei</a:t>
            </a:r>
            <a:r>
              <a:rPr lang="zh-CN" altLang="en-US" dirty="0" smtClean="0"/>
              <a:t>收录号查询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2364" y="1383792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第一步：图书馆主页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数字资源</a:t>
            </a:r>
            <a:r>
              <a:rPr lang="en-US" altLang="zh-CN" dirty="0"/>
              <a:t>--</a:t>
            </a:r>
            <a:r>
              <a:rPr lang="en-US" altLang="zh-CN" dirty="0" err="1"/>
              <a:t>Ei</a:t>
            </a:r>
            <a:r>
              <a:rPr lang="zh-CN" altLang="en-US" dirty="0"/>
              <a:t>文摘</a:t>
            </a:r>
            <a:r>
              <a:rPr lang="zh-CN" altLang="en-US" dirty="0" smtClean="0"/>
              <a:t>库</a:t>
            </a:r>
            <a:r>
              <a:rPr lang="en-US" altLang="zh-CN" dirty="0" smtClean="0"/>
              <a:t>--</a:t>
            </a:r>
            <a:r>
              <a:rPr lang="en-US" altLang="zh-CN" u="sng" dirty="0">
                <a:hlinkClick r:id="rId2"/>
              </a:rPr>
              <a:t>https://www.engineeringvillage.com/search/quick.url</a:t>
            </a:r>
            <a:r>
              <a:rPr lang="en-US" altLang="zh-CN" u="sng" dirty="0">
                <a:hlinkClick r:id="rId2"/>
              </a:rPr>
              <a:t> 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2" y="2360137"/>
            <a:ext cx="11947538" cy="44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5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SCI</a:t>
            </a:r>
            <a:r>
              <a:rPr lang="zh-CN" altLang="en-US" dirty="0" smtClean="0"/>
              <a:t>收录号查询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CPCI-S</a:t>
            </a:r>
            <a:r>
              <a:rPr lang="zh-CN" altLang="en-US" dirty="0" smtClean="0"/>
              <a:t>收录号查询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Ei</a:t>
            </a:r>
            <a:r>
              <a:rPr lang="zh-CN" altLang="en-US" dirty="0" smtClean="0"/>
              <a:t>收录号查询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850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1" y="1732334"/>
            <a:ext cx="11660099" cy="3390509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56162" y="779957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第二步：</a:t>
            </a:r>
            <a:r>
              <a:rPr lang="zh-CN" altLang="en-US" dirty="0">
                <a:solidFill>
                  <a:schemeClr val="tx1"/>
                </a:solidFill>
              </a:rPr>
              <a:t>通过标题、作者等检索论文</a:t>
            </a:r>
          </a:p>
        </p:txBody>
      </p:sp>
    </p:spTree>
    <p:extLst>
      <p:ext uri="{BB962C8B-B14F-4D97-AF65-F5344CB8AC3E}">
        <p14:creationId xmlns:p14="http://schemas.microsoft.com/office/powerpoint/2010/main" val="290167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92" y="1238394"/>
            <a:ext cx="10466161" cy="545986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5505" y="670560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第三步：点击“</a:t>
            </a:r>
            <a:r>
              <a:rPr lang="en-US" altLang="zh-CN" dirty="0" smtClean="0"/>
              <a:t>Detailed</a:t>
            </a:r>
            <a:r>
              <a:rPr lang="zh-CN" altLang="en-US" dirty="0" smtClean="0"/>
              <a:t>”，查看详细信息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81957" y="2385635"/>
            <a:ext cx="800266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538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2498" y="0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第四步：</a:t>
            </a:r>
            <a:r>
              <a:rPr lang="zh-CN" altLang="en-US" dirty="0"/>
              <a:t>获取收录号，</a:t>
            </a:r>
            <a:r>
              <a:rPr lang="zh-CN" altLang="en-US" dirty="0" smtClean="0"/>
              <a:t>即</a:t>
            </a:r>
            <a:r>
              <a:rPr lang="en-US" altLang="zh-CN" dirty="0" smtClean="0"/>
              <a:t>Accession number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98" y="521976"/>
            <a:ext cx="9078185" cy="61636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52903" y="1227504"/>
            <a:ext cx="2325873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48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SCI</a:t>
            </a:r>
            <a:r>
              <a:rPr lang="zh-CN" altLang="en-US" dirty="0" smtClean="0"/>
              <a:t>收录号查询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2364" y="1383792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第一步：图书馆主页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数字资源</a:t>
            </a:r>
            <a:r>
              <a:rPr lang="en-US" altLang="zh-CN" dirty="0"/>
              <a:t>--ISI-SCI Expanded</a:t>
            </a:r>
            <a:r>
              <a:rPr lang="zh-CN" altLang="en-US" dirty="0"/>
              <a:t>（科学引文索引）扩展</a:t>
            </a:r>
            <a:r>
              <a:rPr lang="zh-CN" altLang="en-US" dirty="0" smtClean="0"/>
              <a:t>版</a:t>
            </a:r>
            <a:r>
              <a:rPr lang="en-US" altLang="zh-CN" dirty="0" smtClean="0"/>
              <a:t>--</a:t>
            </a:r>
            <a:r>
              <a:rPr lang="en-US" altLang="zh-CN" u="sng" dirty="0">
                <a:hlinkClick r:id="rId2"/>
              </a:rPr>
              <a:t>http://www.webofknowledge.com 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056" y="2200436"/>
            <a:ext cx="9162970" cy="43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2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405384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第二步：</a:t>
            </a:r>
            <a:r>
              <a:rPr lang="zh-CN" altLang="en-US" dirty="0" smtClean="0">
                <a:solidFill>
                  <a:srgbClr val="FF0000"/>
                </a:solidFill>
              </a:rPr>
              <a:t>选择</a:t>
            </a:r>
            <a:r>
              <a:rPr lang="en-US" altLang="zh-CN" dirty="0" smtClean="0">
                <a:solidFill>
                  <a:srgbClr val="FF0000"/>
                </a:solidFill>
              </a:rPr>
              <a:t>Web of Science</a:t>
            </a:r>
            <a:r>
              <a:rPr lang="zh-CN" altLang="en-US" dirty="0" smtClean="0">
                <a:solidFill>
                  <a:srgbClr val="FF0000"/>
                </a:solidFill>
              </a:rPr>
              <a:t>核心合集（关键步骤）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104084"/>
            <a:ext cx="9584569" cy="48212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84448" y="3099816"/>
            <a:ext cx="4187952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8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1067" y="396240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第三步：</a:t>
            </a:r>
            <a:r>
              <a:rPr lang="zh-CN" altLang="en-US" dirty="0" smtClean="0">
                <a:solidFill>
                  <a:srgbClr val="FF0000"/>
                </a:solidFill>
              </a:rPr>
              <a:t>在“更多设置”中唯一选中“</a:t>
            </a:r>
            <a:r>
              <a:rPr lang="en-US" altLang="zh-CN" dirty="0">
                <a:solidFill>
                  <a:srgbClr val="FF0000"/>
                </a:solidFill>
              </a:rPr>
              <a:t>Science Citation Index Expanded (SCI-EXPANDED) --1998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zh-CN" altLang="en-US" dirty="0" smtClean="0">
                <a:solidFill>
                  <a:srgbClr val="FF0000"/>
                </a:solidFill>
              </a:rPr>
              <a:t>至今”（关键步骤）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67" y="1403174"/>
            <a:ext cx="9524335" cy="52353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91066" y="5180796"/>
            <a:ext cx="4294475" cy="29458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64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52665" y="423307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第四步：通过标题、作者等检索论文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65" y="1073920"/>
            <a:ext cx="8050720" cy="57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5505" y="670560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第五步：点击论文标题，查看详细信息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05" y="1939317"/>
            <a:ext cx="9776495" cy="41033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64959" y="3165918"/>
            <a:ext cx="4920574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4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2498" y="0"/>
            <a:ext cx="8915400" cy="3777622"/>
          </a:xfrm>
        </p:spPr>
        <p:txBody>
          <a:bodyPr/>
          <a:lstStyle/>
          <a:p>
            <a:r>
              <a:rPr lang="zh-CN" altLang="en-US" dirty="0"/>
              <a:t>第六步：在论文详细信息页面中点击“查看更多数据</a:t>
            </a:r>
            <a:r>
              <a:rPr lang="zh-CN" altLang="en-US" dirty="0" smtClean="0"/>
              <a:t>字段”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6" y="420367"/>
            <a:ext cx="9853612" cy="643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8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51" y="557783"/>
            <a:ext cx="10451693" cy="52395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73251" y="5446964"/>
            <a:ext cx="1764012" cy="3474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914649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</TotalTime>
  <Words>304</Words>
  <Application>Microsoft Office PowerPoint</Application>
  <PresentationFormat>宽屏</PresentationFormat>
  <Paragraphs>26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幼圆</vt:lpstr>
      <vt:lpstr>Arial</vt:lpstr>
      <vt:lpstr>Century Gothic</vt:lpstr>
      <vt:lpstr>Wingdings 3</vt:lpstr>
      <vt:lpstr>丝状</vt:lpstr>
      <vt:lpstr>如何查询论文的收录号？</vt:lpstr>
      <vt:lpstr>目录</vt:lpstr>
      <vt:lpstr>1、SCI收录号查询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2、CPCI-S收录号查询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3、Ei收录号查询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如何查询论文的收录号？</dc:title>
  <dc:creator>Windows 用户</dc:creator>
  <cp:lastModifiedBy>Windows 用户</cp:lastModifiedBy>
  <cp:revision>10</cp:revision>
  <dcterms:created xsi:type="dcterms:W3CDTF">2018-11-09T02:57:06Z</dcterms:created>
  <dcterms:modified xsi:type="dcterms:W3CDTF">2018-11-09T08:29:56Z</dcterms:modified>
</cp:coreProperties>
</file>